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182" autoAdjust="0"/>
  </p:normalViewPr>
  <p:slideViewPr>
    <p:cSldViewPr showGuides="1">
      <p:cViewPr varScale="1">
        <p:scale>
          <a:sx n="109" d="100"/>
          <a:sy n="109" d="100"/>
        </p:scale>
        <p:origin x="618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8/27/2024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8/27/2024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06web.zoom.us/j/2300636271?pwd=HhpH6eb4LjVTSlpOXqTgWWstCY5t4b.1&amp;omn=813744658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212" y="53964"/>
            <a:ext cx="7008574" cy="99059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Title 1 Annual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1412" y="1445380"/>
            <a:ext cx="7008574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Topic</a:t>
            </a:r>
            <a:r>
              <a:rPr lang="en-US" sz="1600" dirty="0"/>
              <a:t>: Title 1 Annual Meeting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Time</a:t>
            </a:r>
            <a:r>
              <a:rPr lang="en-US" sz="1600" dirty="0"/>
              <a:t>: Sep 17, 2024 06:30 PM Eastern Time (US and Canada)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Join Zoom Meeting</a:t>
            </a:r>
          </a:p>
          <a:p>
            <a:r>
              <a:rPr lang="en-US" sz="1600" dirty="0">
                <a:hlinkClick r:id="rId3"/>
              </a:rPr>
              <a:t>https://us06web.zoom.us/j/2300636271?pwd=HhpH6eb4LjVTSlpOXqTgWWstCY5t4b.1&amp;omn=81374465810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Meeting ID</a:t>
            </a:r>
            <a:r>
              <a:rPr lang="en-US" sz="1600" dirty="0"/>
              <a:t>: 230 063 6271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Passcode</a:t>
            </a:r>
            <a:r>
              <a:rPr lang="en-US" sz="1600" dirty="0"/>
              <a:t>: gxkU0L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13E1D-3E53-8138-D973-DE1840CC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3968263"/>
            <a:ext cx="1371600" cy="13466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F2A058-1350-0A7C-DA52-5B3A9022308F}"/>
              </a:ext>
            </a:extLst>
          </p:cNvPr>
          <p:cNvCxnSpPr/>
          <p:nvPr/>
        </p:nvCxnSpPr>
        <p:spPr>
          <a:xfrm flipH="1">
            <a:off x="6551612" y="4648200"/>
            <a:ext cx="914400" cy="0"/>
          </a:xfrm>
          <a:prstGeom prst="straightConnector1">
            <a:avLst/>
          </a:prstGeom>
          <a:ln w="1270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D3A6CE-EE59-EEEF-9CC2-53D40E2922C8}"/>
              </a:ext>
            </a:extLst>
          </p:cNvPr>
          <p:cNvSpPr txBox="1"/>
          <p:nvPr/>
        </p:nvSpPr>
        <p:spPr>
          <a:xfrm>
            <a:off x="7403077" y="4417288"/>
            <a:ext cx="210524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Scan to Join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A2EB3-4B41-2577-DA15-6B06EE6A3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68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15BE27-2077-9B23-F7CA-FA73E788908A}"/>
              </a:ext>
            </a:extLst>
          </p:cNvPr>
          <p:cNvCxnSpPr>
            <a:cxnSpLocks/>
          </p:cNvCxnSpPr>
          <p:nvPr/>
        </p:nvCxnSpPr>
        <p:spPr>
          <a:xfrm>
            <a:off x="9798268" y="6019800"/>
            <a:ext cx="835951" cy="0"/>
          </a:xfrm>
          <a:prstGeom prst="straightConnector1">
            <a:avLst/>
          </a:prstGeom>
          <a:ln w="1270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53C8728-B693-0F27-1F37-F2ADD8C5B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33" y="5231450"/>
            <a:ext cx="1310053" cy="13217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5D1836-7981-F6EF-0BA6-89D7D82E5A5E}"/>
              </a:ext>
            </a:extLst>
          </p:cNvPr>
          <p:cNvSpPr txBox="1"/>
          <p:nvPr/>
        </p:nvSpPr>
        <p:spPr>
          <a:xfrm>
            <a:off x="6170612" y="5740669"/>
            <a:ext cx="3627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 Compact Here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11</TotalTime>
  <Words>65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Welcome back to school presentation</vt:lpstr>
      <vt:lpstr>Title 1 Annual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Luvetta Jarmon</dc:creator>
  <cp:lastModifiedBy>Luvetta Jarmon</cp:lastModifiedBy>
  <cp:revision>1</cp:revision>
  <dcterms:created xsi:type="dcterms:W3CDTF">2024-08-27T14:40:06Z</dcterms:created>
  <dcterms:modified xsi:type="dcterms:W3CDTF">2024-08-27T14:51:27Z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